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utfit Ext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88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39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ain.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utils.p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Leo: The Personal Voice Assistant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is a Python-based personal voice assistant designed to simplify your daily tasks. Using voice commands, you can perform actions like searching the web, controlling your system, playing music, and much more.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1"/>
            <a:ext cx="3181644" cy="1626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Mohammad Aas Khan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22052561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CSE-41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DAA-LAB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is a modular and versatile personal voice assistant that offers a wide range of functionalities to simplify daily tasks and enhance productivity. The project showcases the power of modular design, enabling easy extensibility and customization.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111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Thank you for your time!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951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4520208"/>
            <a:ext cx="1100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appreciate your time and interest in Leo, the personal voice assistant. We hope this presentation has provided valuable insights into the project.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2358092" y="4520208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Leo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48733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Leo's primary purpose is to enhance your productivity and streamline your daily routine by providing a convenient and accessible voice-controlled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248733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Capabilities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perform various tasks, including web searches, system control, YouTube playback, and more, making it a versatile tool for everyday use.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637133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Modularity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Leo's modular design allows for easy expansion and customization, enabling you to add new functionalities and adapt the assistant to your specific needs.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7685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search Google, Wikipedia, and YouTube for information, providing quick and convenient access to a wide range of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1986439"/>
            <a:ext cx="3000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 and Temperature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47685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retrieve the current time and local temperature, keeping you informed about the weather and 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open and close desktop applications, making it easy to access your favorite programs with a simple voice command.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Leo's modular structure ensures maintainability and scalability, allowing for easy updates and additions of new functionalities.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013"/>
            <a:ext cx="9718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Architecture and Directory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5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File Structure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945249"/>
            <a:ext cx="6244709" cy="3969067"/>
          </a:xfrm>
          <a:prstGeom prst="roundRect">
            <a:avLst>
              <a:gd name="adj" fmla="val 2400"/>
            </a:avLst>
          </a:prstGeom>
          <a:solidFill>
            <a:srgbClr val="D7D2F9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945249"/>
            <a:ext cx="6267331" cy="3969067"/>
          </a:xfrm>
          <a:prstGeom prst="roundRect">
            <a:avLst>
              <a:gd name="adj" fmla="val 857"/>
            </a:avLst>
          </a:prstGeom>
          <a:solidFill>
            <a:srgbClr val="D7D2F9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115270"/>
            <a:ext cx="581370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leo_assistant/
├── main.py
├── core_utils.py
└── functions/
    ├── greet_user.py
    ├── web_search.py
    ├── time_check.py
    ├── temperature_check.py
    └── app_management.py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335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9169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main.py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initializes the assistant, while core_</a:t>
            </a: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utils.py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contains reusable helper functions.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4679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functions/ folder holds individual modules for specific tasks, such as web search, time check, and app management.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616946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Functionalities (1/2)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1526" y="1897975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7383" y="1981676"/>
            <a:ext cx="13061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7212" y="1897975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Greeting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7212" y="2380774"/>
            <a:ext cx="2953226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greets the user based on the time of day, providing a personalized and engaging interaction.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681" y="1897975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462" y="1981676"/>
            <a:ext cx="19288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09367" y="1897975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Search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09367" y="2380774"/>
            <a:ext cx="2953226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search Google, Wikipedia, and YouTube for information, making it a versatile resource for quick answers and web browsing.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1526" y="4641771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379" y="4725472"/>
            <a:ext cx="190619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7212" y="4641771"/>
            <a:ext cx="295322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 and Temperature Check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7212" y="5473422"/>
            <a:ext cx="2953226" cy="2143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retrieve the current time and local temperature, providing helpful information for planning your day or staying informed about the weather.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681" y="4641771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2271" y="4725472"/>
            <a:ext cx="205264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09367" y="4641771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 Management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09367" y="5124569"/>
            <a:ext cx="2953226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open and close desktop applications, allowing you to easily access your favorite programs with a simple voice command.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6372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Functionalities (2/2)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305883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YouTube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129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play, pause, and adjust playback of YouTube videos, providing seamless control over your video viewing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2305883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71129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shut down or restart the computer, making it easy to manage your system with a simple voice command.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092779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Volume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can adjust the system volume using shortcuts, allowing for convenient control over your audio output.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6319" y="5092779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Rock-Paper-Scissors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offers a fun interactive game of rock-paper-scissors, providing entertainment and a break from routine tasks.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5935504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Workflow of the Assistant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Listen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receives the user's voice command, capturing the spoken input.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Process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decodes the command and determines the user's intent, analyzing the keywords and context.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Execute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calls the relevant function based on the identified intent, carrying out the requested action.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Respond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Leo provides audio and/or text feedback, confirming the action or providing the requested information.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1912"/>
            <a:ext cx="6612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0853"/>
            <a:ext cx="7556421" cy="5156835"/>
          </a:xfrm>
          <a:prstGeom prst="roundRect">
            <a:avLst>
              <a:gd name="adj" fmla="val 18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06847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2121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2121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71879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28625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Voice recognition 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286250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Utilized speech_recognition's error handling features for improved accuracy.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094917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23862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Modular imports and redundancy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23862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Structured code into well-defined modules to simplify debugging and avoid redundancies.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471041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61474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Error handling for system shutdown or internet speed checks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14749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robust error handling mechanisms to ensure smooth operation in various scenarios.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931307"/>
            <a:ext cx="5442466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784" y="2161342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6783" y="2241590"/>
            <a:ext cx="12525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3990" y="2161342"/>
            <a:ext cx="3021092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Natural Language Processing (NLP)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3990" y="2958108"/>
            <a:ext cx="3021092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Implementing NLP would enable Leo to understand more complex and natural language commands, leading to a more intuitive interaction.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918" y="2161342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7151" y="2241590"/>
            <a:ext cx="18490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4124" y="216134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Service Integration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4124" y="2623899"/>
            <a:ext cx="3021092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Integrating with services like email, calendar reminders, and social media would expand Leo's functionality and usefulness.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8784" y="512409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8088" y="5204341"/>
            <a:ext cx="18264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3990" y="512409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Memory Functions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3990" y="5586651"/>
            <a:ext cx="3021092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Integrating a database would allow Leo to remember user preferences, past interactions, and relevant information for improved personalization.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8918" y="512409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1198" y="5204341"/>
            <a:ext cx="19681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374124" y="512409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GUI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74124" y="5586651"/>
            <a:ext cx="3021092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a user-friendly GUI would enhance the visual experience and make Leo more accessible to a broader audience.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850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Outfit Extra Bold</vt:lpstr>
      <vt:lpstr>Arimo</vt:lpstr>
      <vt:lpstr>Arimo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Aas khan</cp:lastModifiedBy>
  <cp:revision>2</cp:revision>
  <dcterms:created xsi:type="dcterms:W3CDTF">2024-11-07T17:48:38Z</dcterms:created>
  <dcterms:modified xsi:type="dcterms:W3CDTF">2024-11-07T18:03:00Z</dcterms:modified>
</cp:coreProperties>
</file>